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4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871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649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03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6087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636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1228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159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031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6156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742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1072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4783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6791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695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979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57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E6543-F7BF-4D1B-8459-A769D92952D6}" type="datetimeFigureOut">
              <a:rPr lang="es-ES" smtClean="0"/>
              <a:t>19/11/2015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B0F75-85D7-4AAF-B2E3-0EA72FDE96D2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26197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5H6DVe5FAI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Integrating E-Learning and Open Educational Resources into Classroom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8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Introduction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sz="3000" dirty="0" smtClean="0"/>
              <a:t>Nowadays our world is technologically advancing at a very fast rate and modern education has to make some essential changes in order to reach these high standards.</a:t>
            </a:r>
          </a:p>
          <a:p>
            <a:r>
              <a:rPr lang="en-US" sz="3000" dirty="0" smtClean="0"/>
              <a:t> I’m a chemistry teacher in the Second </a:t>
            </a:r>
            <a:r>
              <a:rPr lang="en-US" sz="3000" dirty="0"/>
              <a:t>English Language School "Thomas </a:t>
            </a:r>
            <a:r>
              <a:rPr lang="en-US" sz="3000" dirty="0" smtClean="0"/>
              <a:t>Jefferson“ . During my classes I not only use traditional teaching methods but I also seek to use information communications technology (ICT). This way I can better visualize the chemical processes and make the lessons more fun and interactive for the students.</a:t>
            </a:r>
            <a:endParaRPr lang="es-ES" sz="3000" dirty="0"/>
          </a:p>
        </p:txBody>
      </p:sp>
    </p:spTree>
    <p:extLst>
      <p:ext uri="{BB962C8B-B14F-4D97-AF65-F5344CB8AC3E}">
        <p14:creationId xmlns:p14="http://schemas.microsoft.com/office/powerpoint/2010/main" val="12022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   ICT</a:t>
            </a:r>
            <a:endParaRPr lang="es-ES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5783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4192716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In my classroom I have three different types of </a:t>
            </a:r>
            <a:r>
              <a:rPr lang="en-US" sz="3600" dirty="0"/>
              <a:t>information communications </a:t>
            </a:r>
            <a:r>
              <a:rPr lang="en-US" sz="3600" dirty="0" smtClean="0"/>
              <a:t>technology, which can be used both by me and my students:</a:t>
            </a:r>
          </a:p>
          <a:p>
            <a:pPr marL="285750" indent="-285750">
              <a:buFontTx/>
              <a:buChar char="-"/>
            </a:pPr>
            <a:r>
              <a:rPr lang="en-US" sz="3600" dirty="0" smtClean="0"/>
              <a:t>Computer</a:t>
            </a:r>
          </a:p>
          <a:p>
            <a:pPr marL="285750" indent="-285750">
              <a:buFontTx/>
              <a:buChar char="-"/>
            </a:pPr>
            <a:r>
              <a:rPr lang="en-US" sz="3600" dirty="0" smtClean="0"/>
              <a:t>Interactive whiteboard</a:t>
            </a:r>
          </a:p>
          <a:p>
            <a:pPr marL="285750" indent="-285750">
              <a:buFontTx/>
              <a:buChar char="-"/>
            </a:pPr>
            <a:r>
              <a:rPr lang="en-US" sz="3600" dirty="0" smtClean="0"/>
              <a:t>Tablets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9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Computer</a:t>
            </a:r>
            <a:endParaRPr lang="es-ES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33" y="2610510"/>
            <a:ext cx="5425849" cy="3325678"/>
          </a:xfrm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 use my computer for:</a:t>
            </a:r>
          </a:p>
          <a:p>
            <a:r>
              <a:rPr lang="en-US" sz="2800" dirty="0" smtClean="0"/>
              <a:t>- Storing all my information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Creating presentations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Finding information on the web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5177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Interactive whiteboard    </a:t>
            </a:r>
            <a:endParaRPr lang="es-ES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5783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interactive whiteboard is a multifunctional device which is attached to my computer. It is used to show my computer screen while also being a board on which I can write.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33416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5783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In my classes I use the interactive whiteboard to represent my lessons and with the use of </a:t>
            </a:r>
            <a:r>
              <a:rPr lang="en-US" sz="2800" dirty="0"/>
              <a:t>a</a:t>
            </a:r>
            <a:r>
              <a:rPr lang="en-US" sz="2800" dirty="0" smtClean="0"/>
              <a:t> pen I can highlight and change the </a:t>
            </a:r>
            <a:r>
              <a:rPr lang="en-US" sz="2800" dirty="0" err="1" smtClean="0"/>
              <a:t>colour</a:t>
            </a:r>
            <a:r>
              <a:rPr lang="en-US" sz="2800" dirty="0" smtClean="0"/>
              <a:t> of the important facts so that my students can memorize them easily.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86054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7" r="7607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I use the interactive whiteboard to: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Show my own presentations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View students presentations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/>
              <a:t>And preview presentations from other schools</a:t>
            </a:r>
          </a:p>
        </p:txBody>
      </p:sp>
    </p:spTree>
    <p:extLst>
      <p:ext uri="{BB962C8B-B14F-4D97-AF65-F5344CB8AC3E}">
        <p14:creationId xmlns:p14="http://schemas.microsoft.com/office/powerpoint/2010/main" val="7248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fair in our school</a:t>
            </a:r>
            <a:endParaRPr lang="es-ES" dirty="0"/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b="5469"/>
          <a:stretch>
            <a:fillRect/>
          </a:stretch>
        </p:blipFill>
        <p:spPr>
          <a:xfrm>
            <a:off x="681038" y="2344738"/>
            <a:ext cx="4895850" cy="3270250"/>
          </a:xfrm>
        </p:spPr>
      </p:pic>
      <p:pic>
        <p:nvPicPr>
          <p:cNvPr id="13" name="Marcador de posición de imagen 12"/>
          <p:cNvPicPr>
            <a:picLocks noGrp="1" noChangeAspect="1"/>
          </p:cNvPicPr>
          <p:nvPr>
            <p:ph type="pic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" b="5841"/>
          <a:stretch>
            <a:fillRect/>
          </a:stretch>
        </p:blipFill>
        <p:spPr>
          <a:xfrm>
            <a:off x="6272213" y="2344738"/>
            <a:ext cx="4937125" cy="3270250"/>
          </a:xfrm>
        </p:spPr>
      </p:pic>
    </p:spTree>
    <p:extLst>
      <p:ext uri="{BB962C8B-B14F-4D97-AF65-F5344CB8AC3E}">
        <p14:creationId xmlns:p14="http://schemas.microsoft.com/office/powerpoint/2010/main" val="191426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98" y="216351"/>
            <a:ext cx="7817476" cy="5406385"/>
          </a:xfrm>
          <a:prstGeom prst="rect">
            <a:avLst/>
          </a:prstGeom>
        </p:spPr>
      </p:pic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>
          <a:xfrm>
            <a:off x="1968207" y="5980952"/>
            <a:ext cx="9613862" cy="622971"/>
          </a:xfrm>
        </p:spPr>
        <p:txBody>
          <a:bodyPr>
            <a:noAutofit/>
          </a:bodyPr>
          <a:lstStyle/>
          <a:p>
            <a:r>
              <a:rPr lang="en-US" sz="2800" dirty="0" smtClean="0"/>
              <a:t>My students participating in a competition of the foundation “</a:t>
            </a:r>
            <a:r>
              <a:rPr lang="en-US" sz="2800" dirty="0" err="1" smtClean="0"/>
              <a:t>Evrika</a:t>
            </a:r>
            <a:r>
              <a:rPr lang="en-US" sz="2800" dirty="0" smtClean="0"/>
              <a:t>” with their own projects.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5050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Reaction of iron with sulfur:</a:t>
            </a:r>
          </a:p>
          <a:p>
            <a:pPr marL="0" indent="0">
              <a:buNone/>
            </a:pPr>
            <a:r>
              <a:rPr lang="en-US" dirty="0" smtClean="0">
                <a:hlinkClick r:id="rId2" tooltip="https://www.youtube.com/watch?v=A5H6DVe5FAI"/>
              </a:rPr>
              <a:t>https</a:t>
            </a:r>
            <a:r>
              <a:rPr lang="en-US" dirty="0">
                <a:hlinkClick r:id="rId2" tooltip="https://www.youtube.com/watch?v=A5H6DVe5FAI"/>
              </a:rPr>
              <a:t>://www.youtube.com/watch?v=A5H6DVe5FAI</a:t>
            </a:r>
            <a:endParaRPr lang="en-US" dirty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Tx/>
              <a:buChar char="-"/>
            </a:pPr>
            <a:r>
              <a:rPr lang="en-US" sz="2800" dirty="0"/>
              <a:t>Show videos from </a:t>
            </a:r>
            <a:r>
              <a:rPr lang="en-US" sz="2800" dirty="0" err="1"/>
              <a:t>youtube</a:t>
            </a:r>
            <a:r>
              <a:rPr lang="en-US" sz="2800" dirty="0"/>
              <a:t> – containing laboratory experiments</a:t>
            </a:r>
          </a:p>
          <a:p>
            <a:pPr marL="457200" indent="-457200">
              <a:buFontTx/>
              <a:buChar char="-"/>
            </a:pPr>
            <a:r>
              <a:rPr lang="en-US" sz="2800" dirty="0"/>
              <a:t>Show information from Wikipedia about famous scientists</a:t>
            </a:r>
            <a:endParaRPr lang="es-ES" sz="2800" dirty="0"/>
          </a:p>
          <a:p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3923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Tablets</a:t>
            </a:r>
            <a:endParaRPr lang="es-ES" dirty="0"/>
          </a:p>
        </p:txBody>
      </p:sp>
      <p:pic>
        <p:nvPicPr>
          <p:cNvPr id="5" name="Marcador de posición de imagen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3" b="5783"/>
          <a:stretch>
            <a:fillRect/>
          </a:stretch>
        </p:blipFill>
        <p:spPr/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During the year I make special lessons in which I divide the classes into groups. They work with tablets, find information and facts on the internet and solve problems.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4301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7" b="13117"/>
          <a:stretch>
            <a:fillRect/>
          </a:stretch>
        </p:blipFill>
        <p:spPr>
          <a:xfrm>
            <a:off x="798513" y="2755900"/>
            <a:ext cx="4725987" cy="2614613"/>
          </a:xfrm>
        </p:spPr>
      </p:pic>
      <p:pic>
        <p:nvPicPr>
          <p:cNvPr id="13" name="Marcador de posición de imagen 12"/>
          <p:cNvPicPr>
            <a:picLocks noGrp="1" noChangeAspect="1"/>
          </p:cNvPicPr>
          <p:nvPr>
            <p:ph type="pic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0" b="13130"/>
          <a:stretch>
            <a:fillRect/>
          </a:stretch>
        </p:blipFill>
        <p:spPr>
          <a:xfrm>
            <a:off x="6438900" y="2755900"/>
            <a:ext cx="4727575" cy="2614613"/>
          </a:xfrm>
        </p:spPr>
      </p:pic>
    </p:spTree>
    <p:extLst>
      <p:ext uri="{BB962C8B-B14F-4D97-AF65-F5344CB8AC3E}">
        <p14:creationId xmlns:p14="http://schemas.microsoft.com/office/powerpoint/2010/main" val="420524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7153" y="696271"/>
            <a:ext cx="9613862" cy="588535"/>
          </a:xfrm>
        </p:spPr>
        <p:txBody>
          <a:bodyPr/>
          <a:lstStyle/>
          <a:p>
            <a:r>
              <a:rPr lang="en-US" dirty="0" smtClean="0"/>
              <a:t>Thank you for the attention!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sz="2000" dirty="0" err="1" smtClean="0"/>
              <a:t>Rositsa</a:t>
            </a:r>
            <a:r>
              <a:rPr lang="en-US" sz="2000" dirty="0" smtClean="0"/>
              <a:t> </a:t>
            </a:r>
            <a:r>
              <a:rPr lang="en-US" sz="2000" dirty="0" err="1" smtClean="0"/>
              <a:t>Sotirova</a:t>
            </a:r>
            <a:r>
              <a:rPr lang="en-US" sz="2000" dirty="0" smtClean="0"/>
              <a:t> – </a:t>
            </a:r>
            <a:r>
              <a:rPr lang="en-US" sz="2000" dirty="0"/>
              <a:t>Second English Language School "Thomas Jefferson“</a:t>
            </a:r>
            <a:endParaRPr lang="es-ES" sz="2000" dirty="0"/>
          </a:p>
        </p:txBody>
      </p:sp>
      <p:pic>
        <p:nvPicPr>
          <p:cNvPr id="1026" name="Picture 2" descr="http://www.clipartbest.com/cliparts/dT8/RLL/dT8RLLAT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67" y="1435401"/>
            <a:ext cx="28575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21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640</TotalTime>
  <Words>340</Words>
  <Application>Microsoft Office PowerPoint</Application>
  <PresentationFormat>Широк екран</PresentationFormat>
  <Paragraphs>31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6" baseType="lpstr">
      <vt:lpstr>Arial</vt:lpstr>
      <vt:lpstr>Trebuchet MS</vt:lpstr>
      <vt:lpstr>Berlín</vt:lpstr>
      <vt:lpstr>Integrating E-Learning and Open Educational Resources into Classroom</vt:lpstr>
      <vt:lpstr>                         Introduction</vt:lpstr>
      <vt:lpstr>                                ICT</vt:lpstr>
      <vt:lpstr>                          Computer</vt:lpstr>
      <vt:lpstr>                 Interactive whiteboard    </vt:lpstr>
      <vt:lpstr>Презентация на PowerPoint</vt:lpstr>
      <vt:lpstr>Презентация на PowerPoint</vt:lpstr>
      <vt:lpstr>Science fair in our school</vt:lpstr>
      <vt:lpstr>Презентация на PowerPoint</vt:lpstr>
      <vt:lpstr>Презентация на PowerPoint</vt:lpstr>
      <vt:lpstr>                             Tablets</vt:lpstr>
      <vt:lpstr>Презентация на PowerPoint</vt:lpstr>
      <vt:lpstr>Thank you for the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E-Learning and Open Educational Resources into Classroom</dc:title>
  <dc:creator>GEORGE</dc:creator>
  <cp:lastModifiedBy>User</cp:lastModifiedBy>
  <cp:revision>41</cp:revision>
  <dcterms:created xsi:type="dcterms:W3CDTF">2015-11-14T09:58:19Z</dcterms:created>
  <dcterms:modified xsi:type="dcterms:W3CDTF">2015-11-19T05:31:26Z</dcterms:modified>
</cp:coreProperties>
</file>